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74717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PPGCTS – CIÊNCIA, TECNOLOGIA E SOCIEDADE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PPGCTS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PPGCTS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3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PPGCTS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03744"/>
            <a:ext cx="10255234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PPGCTS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8" y="614072"/>
            <a:ext cx="10255237" cy="589714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PPGCTS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511215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PPGCTS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381</TotalTime>
  <Words>287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40</cp:revision>
  <dcterms:created xsi:type="dcterms:W3CDTF">2018-02-05T10:40:18Z</dcterms:created>
  <dcterms:modified xsi:type="dcterms:W3CDTF">2018-02-20T17:50:23Z</dcterms:modified>
</cp:coreProperties>
</file>